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30.svg" ContentType="image/svg+xml"/>
  <Override PartName="/ppt/media/image32.svg" ContentType="image/svg+xml"/>
  <Override PartName="/ppt/media/image34.svg" ContentType="image/svg+xml"/>
  <Override PartName="/ppt/media/image3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95" r:id="rId27"/>
    <p:sldId id="396" r:id="rId28"/>
    <p:sldId id="397" r:id="rId29"/>
    <p:sldId id="398" r:id="rId30"/>
    <p:sldId id="399" r:id="rId31"/>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2.xml"/><Relationship Id="rId14" Type="http://schemas.openxmlformats.org/officeDocument/2006/relationships/tags" Target="../tags/tag3.xml"/><Relationship Id="rId15" Type="http://schemas.openxmlformats.org/officeDocument/2006/relationships/tags" Target="../tags/tag4.xml"/><Relationship Id="rId16" Type="http://schemas.openxmlformats.org/officeDocument/2006/relationships/tags" Target="../tags/tag5.xml"/><Relationship Id="rId17" Type="http://schemas.openxmlformats.org/officeDocument/2006/relationships/tags" Target="../tags/tag6.xml"/><Relationship Id="rId18"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tags" Target="../tags/tag67.xml"/><Relationship Id="rId17" Type="http://schemas.openxmlformats.org/officeDocument/2006/relationships/tags" Target="../tags/tag68.xml"/><Relationship Id="rId18" Type="http://schemas.openxmlformats.org/officeDocument/2006/relationships/tags" Target="../tags/tag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tags" Target="../tags/tag141.xml"/><Relationship Id="rId17" Type="http://schemas.openxmlformats.org/officeDocument/2006/relationships/tags" Target="../tags/tag142.xml"/><Relationship Id="rId18" Type="http://schemas.openxmlformats.org/officeDocument/2006/relationships/tags" Target="../tags/tag143.xml"/><Relationship Id="rId19" Type="http://schemas.openxmlformats.org/officeDocument/2006/relationships/tags" Target="../tags/tag144.xml"/><Relationship Id="rId20" Type="http://schemas.openxmlformats.org/officeDocument/2006/relationships/tags" Target="../tags/tag145.xml"/><Relationship Id="rId21" Type="http://schemas.openxmlformats.org/officeDocument/2006/relationships/tags" Target="../tags/tag146.xml"/><Relationship Id="rId22" Type="http://schemas.openxmlformats.org/officeDocument/2006/relationships/tags" Target="../tags/tag147.xml"/><Relationship Id="rId23" Type="http://schemas.openxmlformats.org/officeDocument/2006/relationships/tags" Target="../tags/tag148.xml"/><Relationship Id="rId24" Type="http://schemas.openxmlformats.org/officeDocument/2006/relationships/tags" Target="../tags/tag149.xml"/><Relationship Id="rId25" Type="http://schemas.openxmlformats.org/officeDocument/2006/relationships/tags" Target="../tags/tag150.xml"/><Relationship Id="rId26" Type="http://schemas.openxmlformats.org/officeDocument/2006/relationships/slideLayout" Target="../slideLayouts/slideLayout12.xml"/><Relationship Id="rId27" Type="http://schemas.openxmlformats.org/officeDocument/2006/relationships/notesSlide" Target="../notesSlides/notesSlide1.xml"/><Relationship Id="rId2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tags" Target="../tags/tag292.xml"/><Relationship Id="rId3" Type="http://schemas.openxmlformats.org/officeDocument/2006/relationships/tags" Target="../tags/tag293.xml"/><Relationship Id="rId4" Type="http://schemas.openxmlformats.org/officeDocument/2006/relationships/tags" Target="../tags/tag294.xml"/><Relationship Id="rId5" Type="http://schemas.openxmlformats.org/officeDocument/2006/relationships/tags" Target="../tags/tag295.xml"/><Relationship Id="rId6" Type="http://schemas.openxmlformats.org/officeDocument/2006/relationships/tags" Target="../tags/tag296.xml"/><Relationship Id="rId7" Type="http://schemas.openxmlformats.org/officeDocument/2006/relationships/tags" Target="../tags/tag297.xml"/><Relationship Id="rId8" Type="http://schemas.openxmlformats.org/officeDocument/2006/relationships/tags" Target="../tags/tag298.xml"/><Relationship Id="rId9" Type="http://schemas.openxmlformats.org/officeDocument/2006/relationships/tags" Target="../tags/tag299.xml"/><Relationship Id="rId10" Type="http://schemas.openxmlformats.org/officeDocument/2006/relationships/tags" Target="../tags/tag300.xml"/><Relationship Id="rId11" Type="http://schemas.openxmlformats.org/officeDocument/2006/relationships/tags" Target="../tags/tag301.xml"/><Relationship Id="rId12" Type="http://schemas.openxmlformats.org/officeDocument/2006/relationships/slideLayout" Target="../slideLayouts/slideLayout12.xml"/><Relationship Id="rId13" Type="http://schemas.openxmlformats.org/officeDocument/2006/relationships/notesSlide" Target="../notesSlides/notesSlide10.xml"/><Relationship Id="rId14" Type="http://schemas.openxmlformats.org/officeDocument/2006/relationships/image" Target="../media/image7.png"/><Relationship Id="rId15"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slideLayout" Target="../slideLayouts/slideLayout12.xml"/><Relationship Id="rId5" Type="http://schemas.openxmlformats.org/officeDocument/2006/relationships/notesSlide" Target="../notesSlides/notesSlide11.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svg"/><Relationship Id="rId10" Type="http://schemas.openxmlformats.org/officeDocument/2006/relationships/image" Target="../media/image31.png"/><Relationship Id="rId11" Type="http://schemas.openxmlformats.org/officeDocument/2006/relationships/image" Target="../media/image32.svg"/><Relationship Id="rId12" Type="http://schemas.openxmlformats.org/officeDocument/2006/relationships/image" Target="../media/image33.png"/><Relationship Id="rId13" Type="http://schemas.openxmlformats.org/officeDocument/2006/relationships/image" Target="../media/image34.svg"/></Relationships>
</file>

<file path=ppt/slides/_rels/slide12.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tags" Target="../tags/tag306.xml"/><Relationship Id="rId3" Type="http://schemas.openxmlformats.org/officeDocument/2006/relationships/tags" Target="../tags/tag307.xml"/><Relationship Id="rId4" Type="http://schemas.openxmlformats.org/officeDocument/2006/relationships/tags" Target="../tags/tag308.xml"/><Relationship Id="rId5" Type="http://schemas.openxmlformats.org/officeDocument/2006/relationships/tags" Target="../tags/tag309.xml"/><Relationship Id="rId6" Type="http://schemas.openxmlformats.org/officeDocument/2006/relationships/tags" Target="../tags/tag310.xml"/><Relationship Id="rId7" Type="http://schemas.openxmlformats.org/officeDocument/2006/relationships/tags" Target="../tags/tag311.xml"/><Relationship Id="rId8" Type="http://schemas.openxmlformats.org/officeDocument/2006/relationships/tags" Target="../tags/tag312.xml"/><Relationship Id="rId9" Type="http://schemas.openxmlformats.org/officeDocument/2006/relationships/tags" Target="../tags/tag313.xml"/><Relationship Id="rId10" Type="http://schemas.openxmlformats.org/officeDocument/2006/relationships/tags" Target="../tags/tag314.xml"/><Relationship Id="rId11" Type="http://schemas.openxmlformats.org/officeDocument/2006/relationships/tags" Target="../tags/tag315.xml"/><Relationship Id="rId12" Type="http://schemas.openxmlformats.org/officeDocument/2006/relationships/tags" Target="../tags/tag316.xml"/><Relationship Id="rId13" Type="http://schemas.openxmlformats.org/officeDocument/2006/relationships/tags" Target="../tags/tag317.xml"/><Relationship Id="rId14" Type="http://schemas.openxmlformats.org/officeDocument/2006/relationships/tags" Target="../tags/tag318.xml"/><Relationship Id="rId15" Type="http://schemas.openxmlformats.org/officeDocument/2006/relationships/tags" Target="../tags/tag319.xml"/><Relationship Id="rId16" Type="http://schemas.openxmlformats.org/officeDocument/2006/relationships/tags" Target="../tags/tag320.xml"/><Relationship Id="rId17" Type="http://schemas.openxmlformats.org/officeDocument/2006/relationships/tags" Target="../tags/tag321.xml"/><Relationship Id="rId18" Type="http://schemas.openxmlformats.org/officeDocument/2006/relationships/tags" Target="../tags/tag322.xml"/><Relationship Id="rId19" Type="http://schemas.openxmlformats.org/officeDocument/2006/relationships/tags" Target="../tags/tag323.xml"/><Relationship Id="rId20" Type="http://schemas.openxmlformats.org/officeDocument/2006/relationships/tags" Target="../tags/tag324.xml"/><Relationship Id="rId21" Type="http://schemas.openxmlformats.org/officeDocument/2006/relationships/tags" Target="../tags/tag325.xml"/><Relationship Id="rId22" Type="http://schemas.openxmlformats.org/officeDocument/2006/relationships/tags" Target="../tags/tag326.xml"/><Relationship Id="rId23" Type="http://schemas.openxmlformats.org/officeDocument/2006/relationships/slideLayout" Target="../slideLayouts/slideLayout12.xml"/><Relationship Id="rId24" Type="http://schemas.openxmlformats.org/officeDocument/2006/relationships/notesSlide" Target="../notesSlides/notesSlide12.xml"/><Relationship Id="rId2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tags" Target="../tags/tag328.xml"/><Relationship Id="rId3" Type="http://schemas.openxmlformats.org/officeDocument/2006/relationships/tags" Target="../tags/tag329.xml"/><Relationship Id="rId4" Type="http://schemas.openxmlformats.org/officeDocument/2006/relationships/tags" Target="../tags/tag330.xml"/><Relationship Id="rId5" Type="http://schemas.openxmlformats.org/officeDocument/2006/relationships/tags" Target="../tags/tag331.xml"/><Relationship Id="rId6" Type="http://schemas.openxmlformats.org/officeDocument/2006/relationships/tags" Target="../tags/tag332.xml"/><Relationship Id="rId7" Type="http://schemas.openxmlformats.org/officeDocument/2006/relationships/tags" Target="../tags/tag333.xml"/><Relationship Id="rId8" Type="http://schemas.openxmlformats.org/officeDocument/2006/relationships/tags" Target="../tags/tag334.xml"/><Relationship Id="rId9" Type="http://schemas.openxmlformats.org/officeDocument/2006/relationships/tags" Target="../tags/tag335.xml"/><Relationship Id="rId10" Type="http://schemas.openxmlformats.org/officeDocument/2006/relationships/tags" Target="../tags/tag336.xml"/><Relationship Id="rId11" Type="http://schemas.openxmlformats.org/officeDocument/2006/relationships/tags" Target="../tags/tag337.xml"/><Relationship Id="rId12" Type="http://schemas.openxmlformats.org/officeDocument/2006/relationships/tags" Target="../tags/tag338.xml"/><Relationship Id="rId13" Type="http://schemas.openxmlformats.org/officeDocument/2006/relationships/tags" Target="../tags/tag339.xml"/><Relationship Id="rId14" Type="http://schemas.openxmlformats.org/officeDocument/2006/relationships/tags" Target="../tags/tag340.xml"/><Relationship Id="rId15" Type="http://schemas.openxmlformats.org/officeDocument/2006/relationships/tags" Target="../tags/tag341.xml"/><Relationship Id="rId16" Type="http://schemas.openxmlformats.org/officeDocument/2006/relationships/tags" Target="../tags/tag342.xml"/><Relationship Id="rId17" Type="http://schemas.openxmlformats.org/officeDocument/2006/relationships/tags" Target="../tags/tag343.xml"/><Relationship Id="rId18" Type="http://schemas.openxmlformats.org/officeDocument/2006/relationships/tags" Target="../tags/tag344.xml"/><Relationship Id="rId19" Type="http://schemas.openxmlformats.org/officeDocument/2006/relationships/tags" Target="../tags/tag345.xml"/><Relationship Id="rId20" Type="http://schemas.openxmlformats.org/officeDocument/2006/relationships/tags" Target="../tags/tag346.xml"/><Relationship Id="rId21" Type="http://schemas.openxmlformats.org/officeDocument/2006/relationships/tags" Target="../tags/tag347.xml"/><Relationship Id="rId22" Type="http://schemas.openxmlformats.org/officeDocument/2006/relationships/tags" Target="../tags/tag348.xml"/><Relationship Id="rId23" Type="http://schemas.openxmlformats.org/officeDocument/2006/relationships/tags" Target="../tags/tag349.xml"/><Relationship Id="rId24" Type="http://schemas.openxmlformats.org/officeDocument/2006/relationships/tags" Target="../tags/tag350.xml"/><Relationship Id="rId25" Type="http://schemas.openxmlformats.org/officeDocument/2006/relationships/tags" Target="../tags/tag351.xml"/><Relationship Id="rId26" Type="http://schemas.openxmlformats.org/officeDocument/2006/relationships/tags" Target="../tags/tag352.xml"/><Relationship Id="rId27" Type="http://schemas.openxmlformats.org/officeDocument/2006/relationships/tags" Target="../tags/tag353.xml"/><Relationship Id="rId28" Type="http://schemas.openxmlformats.org/officeDocument/2006/relationships/tags" Target="../tags/tag354.xml"/><Relationship Id="rId29" Type="http://schemas.openxmlformats.org/officeDocument/2006/relationships/tags" Target="../tags/tag355.xml"/><Relationship Id="rId30" Type="http://schemas.openxmlformats.org/officeDocument/2006/relationships/slideLayout" Target="../slideLayouts/slideLayout12.xml"/><Relationship Id="rId31" Type="http://schemas.openxmlformats.org/officeDocument/2006/relationships/notesSlide" Target="../notesSlides/notesSlide13.xml"/><Relationship Id="rId32" Type="http://schemas.openxmlformats.org/officeDocument/2006/relationships/image" Target="../media/image18.jpeg"/><Relationship Id="rId33" Type="http://schemas.openxmlformats.org/officeDocument/2006/relationships/image" Target="../media/image36.png"/><Relationship Id="rId34" Type="http://schemas.openxmlformats.org/officeDocument/2006/relationships/image" Target="../media/image37.svg"/></Relationships>
</file>

<file path=ppt/slides/_rels/slide14.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 Id="rId9" Type="http://schemas.openxmlformats.org/officeDocument/2006/relationships/tags" Target="../tags/tag364.xml"/><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20" Type="http://schemas.openxmlformats.org/officeDocument/2006/relationships/tags" Target="../tags/tag375.xml"/><Relationship Id="rId21" Type="http://schemas.openxmlformats.org/officeDocument/2006/relationships/tags" Target="../tags/tag376.xml"/><Relationship Id="rId22" Type="http://schemas.openxmlformats.org/officeDocument/2006/relationships/tags" Target="../tags/tag377.xml"/><Relationship Id="rId23" Type="http://schemas.openxmlformats.org/officeDocument/2006/relationships/tags" Target="../tags/tag378.xml"/><Relationship Id="rId24" Type="http://schemas.openxmlformats.org/officeDocument/2006/relationships/tags" Target="../tags/tag379.xml"/><Relationship Id="rId25" Type="http://schemas.openxmlformats.org/officeDocument/2006/relationships/tags" Target="../tags/tag380.xml"/><Relationship Id="rId26" Type="http://schemas.openxmlformats.org/officeDocument/2006/relationships/slideLayout" Target="../slideLayouts/slideLayout12.xml"/><Relationship Id="rId27" Type="http://schemas.openxmlformats.org/officeDocument/2006/relationships/notesSlide" Target="../notesSlides/notesSlide14.xml"/><Relationship Id="rId2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tags" Target="../tags/tag157.xml"/><Relationship Id="rId8" Type="http://schemas.openxmlformats.org/officeDocument/2006/relationships/tags" Target="../tags/tag158.xml"/><Relationship Id="rId9" Type="http://schemas.openxmlformats.org/officeDocument/2006/relationships/tags" Target="../tags/tag159.xml"/><Relationship Id="rId10" Type="http://schemas.openxmlformats.org/officeDocument/2006/relationships/tags" Target="../tags/tag160.xml"/><Relationship Id="rId11" Type="http://schemas.openxmlformats.org/officeDocument/2006/relationships/tags" Target="../tags/tag161.xml"/><Relationship Id="rId12" Type="http://schemas.openxmlformats.org/officeDocument/2006/relationships/tags" Target="../tags/tag162.xml"/><Relationship Id="rId13" Type="http://schemas.openxmlformats.org/officeDocument/2006/relationships/tags" Target="../tags/tag163.xml"/><Relationship Id="rId14" Type="http://schemas.openxmlformats.org/officeDocument/2006/relationships/tags" Target="../tags/tag164.xml"/><Relationship Id="rId15" Type="http://schemas.openxmlformats.org/officeDocument/2006/relationships/tags" Target="../tags/tag165.xml"/><Relationship Id="rId16" Type="http://schemas.openxmlformats.org/officeDocument/2006/relationships/tags" Target="../tags/tag166.xml"/><Relationship Id="rId17" Type="http://schemas.openxmlformats.org/officeDocument/2006/relationships/tags" Target="../tags/tag167.xml"/><Relationship Id="rId18" Type="http://schemas.openxmlformats.org/officeDocument/2006/relationships/tags" Target="../tags/tag168.xml"/><Relationship Id="rId19" Type="http://schemas.openxmlformats.org/officeDocument/2006/relationships/tags" Target="../tags/tag169.xml"/><Relationship Id="rId20" Type="http://schemas.openxmlformats.org/officeDocument/2006/relationships/tags" Target="../tags/tag170.xml"/><Relationship Id="rId21" Type="http://schemas.openxmlformats.org/officeDocument/2006/relationships/tags" Target="../tags/tag171.xml"/><Relationship Id="rId22" Type="http://schemas.openxmlformats.org/officeDocument/2006/relationships/tags" Target="../tags/tag172.xml"/><Relationship Id="rId23" Type="http://schemas.openxmlformats.org/officeDocument/2006/relationships/tags" Target="../tags/tag173.xml"/><Relationship Id="rId24" Type="http://schemas.openxmlformats.org/officeDocument/2006/relationships/tags" Target="../tags/tag174.xml"/><Relationship Id="rId25" Type="http://schemas.openxmlformats.org/officeDocument/2006/relationships/slideLayout" Target="../slideLayouts/slideLayout12.xml"/><Relationship Id="rId26" Type="http://schemas.openxmlformats.org/officeDocument/2006/relationships/notesSlide" Target="../notesSlides/notesSlide2.xml"/><Relationship Id="rId27" Type="http://schemas.openxmlformats.org/officeDocument/2006/relationships/image" Target="../media/image2.png"/><Relationship Id="rId28" Type="http://schemas.openxmlformats.org/officeDocument/2006/relationships/image" Target="../media/image3.png"/><Relationship Id="rId2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tags" Target="../tags/tag176.xml"/><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tags" Target="../tags/tag179.xml"/><Relationship Id="rId6" Type="http://schemas.openxmlformats.org/officeDocument/2006/relationships/tags" Target="../tags/tag180.xml"/><Relationship Id="rId7" Type="http://schemas.openxmlformats.org/officeDocument/2006/relationships/tags" Target="../tags/tag181.xml"/><Relationship Id="rId8" Type="http://schemas.openxmlformats.org/officeDocument/2006/relationships/tags" Target="../tags/tag182.xml"/><Relationship Id="rId9" Type="http://schemas.openxmlformats.org/officeDocument/2006/relationships/tags" Target="../tags/tag183.xml"/><Relationship Id="rId10" Type="http://schemas.openxmlformats.org/officeDocument/2006/relationships/tags" Target="../tags/tag184.xml"/><Relationship Id="rId11" Type="http://schemas.openxmlformats.org/officeDocument/2006/relationships/tags" Target="../tags/tag185.xml"/><Relationship Id="rId12" Type="http://schemas.openxmlformats.org/officeDocument/2006/relationships/tags" Target="../tags/tag186.xml"/><Relationship Id="rId13" Type="http://schemas.openxmlformats.org/officeDocument/2006/relationships/tags" Target="../tags/tag187.xml"/><Relationship Id="rId14" Type="http://schemas.openxmlformats.org/officeDocument/2006/relationships/tags" Target="../tags/tag188.xml"/><Relationship Id="rId15" Type="http://schemas.openxmlformats.org/officeDocument/2006/relationships/tags" Target="../tags/tag189.xml"/><Relationship Id="rId16" Type="http://schemas.openxmlformats.org/officeDocument/2006/relationships/tags" Target="../tags/tag190.xml"/><Relationship Id="rId17" Type="http://schemas.openxmlformats.org/officeDocument/2006/relationships/tags" Target="../tags/tag191.xml"/><Relationship Id="rId18" Type="http://schemas.openxmlformats.org/officeDocument/2006/relationships/tags" Target="../tags/tag192.xml"/><Relationship Id="rId19" Type="http://schemas.openxmlformats.org/officeDocument/2006/relationships/tags" Target="../tags/tag193.xml"/><Relationship Id="rId20" Type="http://schemas.openxmlformats.org/officeDocument/2006/relationships/tags" Target="../tags/tag194.xml"/><Relationship Id="rId21" Type="http://schemas.openxmlformats.org/officeDocument/2006/relationships/tags" Target="../tags/tag195.xml"/><Relationship Id="rId22" Type="http://schemas.openxmlformats.org/officeDocument/2006/relationships/tags" Target="../tags/tag196.xml"/><Relationship Id="rId23" Type="http://schemas.openxmlformats.org/officeDocument/2006/relationships/tags" Target="../tags/tag197.xml"/><Relationship Id="rId24" Type="http://schemas.openxmlformats.org/officeDocument/2006/relationships/tags" Target="../tags/tag198.xml"/><Relationship Id="rId25" Type="http://schemas.openxmlformats.org/officeDocument/2006/relationships/tags" Target="../tags/tag199.xml"/><Relationship Id="rId26" Type="http://schemas.openxmlformats.org/officeDocument/2006/relationships/tags" Target="../tags/tag200.xml"/><Relationship Id="rId27" Type="http://schemas.openxmlformats.org/officeDocument/2006/relationships/tags" Target="../tags/tag201.xml"/><Relationship Id="rId28" Type="http://schemas.openxmlformats.org/officeDocument/2006/relationships/tags" Target="../tags/tag202.xml"/><Relationship Id="rId29" Type="http://schemas.openxmlformats.org/officeDocument/2006/relationships/tags" Target="../tags/tag203.xml"/><Relationship Id="rId30" Type="http://schemas.openxmlformats.org/officeDocument/2006/relationships/tags" Target="../tags/tag204.xml"/><Relationship Id="rId31" Type="http://schemas.openxmlformats.org/officeDocument/2006/relationships/tags" Target="../tags/tag205.xml"/><Relationship Id="rId32" Type="http://schemas.openxmlformats.org/officeDocument/2006/relationships/tags" Target="../tags/tag206.xml"/><Relationship Id="rId33" Type="http://schemas.openxmlformats.org/officeDocument/2006/relationships/tags" Target="../tags/tag207.xml"/><Relationship Id="rId34" Type="http://schemas.openxmlformats.org/officeDocument/2006/relationships/tags" Target="../tags/tag208.xml"/><Relationship Id="rId35" Type="http://schemas.openxmlformats.org/officeDocument/2006/relationships/tags" Target="../tags/tag209.xml"/><Relationship Id="rId36" Type="http://schemas.openxmlformats.org/officeDocument/2006/relationships/tags" Target="../tags/tag210.xml"/><Relationship Id="rId37" Type="http://schemas.openxmlformats.org/officeDocument/2006/relationships/tags" Target="../tags/tag211.xml"/><Relationship Id="rId38" Type="http://schemas.openxmlformats.org/officeDocument/2006/relationships/tags" Target="../tags/tag212.xml"/><Relationship Id="rId39" Type="http://schemas.openxmlformats.org/officeDocument/2006/relationships/tags" Target="../tags/tag213.xml"/><Relationship Id="rId40" Type="http://schemas.openxmlformats.org/officeDocument/2006/relationships/tags" Target="../tags/tag214.xml"/><Relationship Id="rId41" Type="http://schemas.openxmlformats.org/officeDocument/2006/relationships/tags" Target="../tags/tag215.xml"/><Relationship Id="rId42" Type="http://schemas.openxmlformats.org/officeDocument/2006/relationships/tags" Target="../tags/tag216.xml"/><Relationship Id="rId43" Type="http://schemas.openxmlformats.org/officeDocument/2006/relationships/tags" Target="../tags/tag217.xml"/><Relationship Id="rId44" Type="http://schemas.openxmlformats.org/officeDocument/2006/relationships/tags" Target="../tags/tag218.xml"/><Relationship Id="rId45" Type="http://schemas.openxmlformats.org/officeDocument/2006/relationships/tags" Target="../tags/tag219.xml"/><Relationship Id="rId46" Type="http://schemas.openxmlformats.org/officeDocument/2006/relationships/tags" Target="../tags/tag220.xml"/><Relationship Id="rId47" Type="http://schemas.openxmlformats.org/officeDocument/2006/relationships/tags" Target="../tags/tag221.xml"/><Relationship Id="rId48" Type="http://schemas.openxmlformats.org/officeDocument/2006/relationships/tags" Target="../tags/tag222.xml"/><Relationship Id="rId49" Type="http://schemas.openxmlformats.org/officeDocument/2006/relationships/tags" Target="../tags/tag223.xml"/><Relationship Id="rId50" Type="http://schemas.openxmlformats.org/officeDocument/2006/relationships/tags" Target="../tags/tag224.xml"/><Relationship Id="rId51" Type="http://schemas.openxmlformats.org/officeDocument/2006/relationships/tags" Target="../tags/tag225.xml"/><Relationship Id="rId52" Type="http://schemas.openxmlformats.org/officeDocument/2006/relationships/tags" Target="../tags/tag226.xml"/><Relationship Id="rId53" Type="http://schemas.openxmlformats.org/officeDocument/2006/relationships/tags" Target="../tags/tag227.xml"/><Relationship Id="rId54" Type="http://schemas.openxmlformats.org/officeDocument/2006/relationships/tags" Target="../tags/tag228.xml"/><Relationship Id="rId55" Type="http://schemas.openxmlformats.org/officeDocument/2006/relationships/tags" Target="../tags/tag229.xml"/><Relationship Id="rId56" Type="http://schemas.openxmlformats.org/officeDocument/2006/relationships/tags" Target="../tags/tag230.xml"/><Relationship Id="rId57" Type="http://schemas.openxmlformats.org/officeDocument/2006/relationships/tags" Target="../tags/tag231.xml"/><Relationship Id="rId58" Type="http://schemas.openxmlformats.org/officeDocument/2006/relationships/tags" Target="../tags/tag232.xml"/><Relationship Id="rId59" Type="http://schemas.openxmlformats.org/officeDocument/2006/relationships/slideLayout" Target="../slideLayouts/slideLayout12.xml"/><Relationship Id="rId60" Type="http://schemas.openxmlformats.org/officeDocument/2006/relationships/notesSlide" Target="../notesSlides/notesSlide3.xml"/><Relationship Id="rId6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slideLayout" Target="../slideLayouts/slideLayout12.xml"/><Relationship Id="rId5" Type="http://schemas.openxmlformats.org/officeDocument/2006/relationships/notesSlide" Target="../notesSlides/notesSlide4.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slideLayout" Target="../slideLayouts/slideLayout12.xml"/><Relationship Id="rId13" Type="http://schemas.openxmlformats.org/officeDocument/2006/relationships/notesSlide" Target="../notesSlides/notesSlide5.xml"/><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svg"/><Relationship Id="rId17" Type="http://schemas.openxmlformats.org/officeDocument/2006/relationships/image" Target="../media/image10.png"/><Relationship Id="rId18" Type="http://schemas.openxmlformats.org/officeDocument/2006/relationships/image" Target="../media/image11.svg"/><Relationship Id="rId19" Type="http://schemas.openxmlformats.org/officeDocument/2006/relationships/image" Target="../media/image12.png"/><Relationship Id="rId20" Type="http://schemas.openxmlformats.org/officeDocument/2006/relationships/image" Target="../media/image13.svg"/><Relationship Id="rId21" Type="http://schemas.openxmlformats.org/officeDocument/2006/relationships/image" Target="../media/image14.png"/><Relationship Id="rId22" Type="http://schemas.openxmlformats.org/officeDocument/2006/relationships/image" Target="../media/image15.svg"/><Relationship Id="rId2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tags" Target="../tags/tag254.xml"/><Relationship Id="rId9" Type="http://schemas.openxmlformats.org/officeDocument/2006/relationships/tags" Target="../tags/tag255.xml"/><Relationship Id="rId10" Type="http://schemas.openxmlformats.org/officeDocument/2006/relationships/tags" Target="../tags/tag256.xml"/><Relationship Id="rId11" Type="http://schemas.openxmlformats.org/officeDocument/2006/relationships/tags" Target="../tags/tag257.xml"/><Relationship Id="rId12" Type="http://schemas.openxmlformats.org/officeDocument/2006/relationships/tags" Target="../tags/tag258.xml"/><Relationship Id="rId13" Type="http://schemas.openxmlformats.org/officeDocument/2006/relationships/slideLayout" Target="../slideLayouts/slideLayout12.xml"/><Relationship Id="rId14" Type="http://schemas.openxmlformats.org/officeDocument/2006/relationships/notesSlide" Target="../notesSlides/notesSlide6.xml"/><Relationship Id="rId1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slideLayout" Target="../slideLayouts/slideLayout12.xml"/><Relationship Id="rId18" Type="http://schemas.openxmlformats.org/officeDocument/2006/relationships/notesSlide" Target="../notesSlides/notesSlide7.xml"/><Relationship Id="rId19" Type="http://schemas.openxmlformats.org/officeDocument/2006/relationships/image" Target="../media/image1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14.png"/><Relationship Id="rId28"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tags" Target="../tags/tag276.xml"/><Relationship Id="rId3" Type="http://schemas.openxmlformats.org/officeDocument/2006/relationships/tags" Target="../tags/tag277.xml"/><Relationship Id="rId4" Type="http://schemas.openxmlformats.org/officeDocument/2006/relationships/tags" Target="../tags/tag278.xml"/><Relationship Id="rId5" Type="http://schemas.openxmlformats.org/officeDocument/2006/relationships/tags" Target="../tags/tag279.xml"/><Relationship Id="rId6" Type="http://schemas.openxmlformats.org/officeDocument/2006/relationships/tags" Target="../tags/tag280.xml"/><Relationship Id="rId7" Type="http://schemas.openxmlformats.org/officeDocument/2006/relationships/slideLayout" Target="../slideLayouts/slideLayout12.xml"/><Relationship Id="rId8" Type="http://schemas.openxmlformats.org/officeDocument/2006/relationships/notesSlide" Target="../notesSlides/notesSlide8.xml"/><Relationship Id="rId9" Type="http://schemas.openxmlformats.org/officeDocument/2006/relationships/image" Target="../media/image18.jpeg"/><Relationship Id="rId10" Type="http://schemas.openxmlformats.org/officeDocument/2006/relationships/hyperlink" Target="https://github.com/irfan-ghzl/CRM/blob/copilot/create-diagrams-for-e-government/DIAGRAMS.md" TargetMode="External"/></Relationships>
</file>

<file path=ppt/slides/_rels/slide9.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tags" Target="../tags/tag282.xml"/><Relationship Id="rId3" Type="http://schemas.openxmlformats.org/officeDocument/2006/relationships/tags" Target="../tags/tag283.xml"/><Relationship Id="rId4" Type="http://schemas.openxmlformats.org/officeDocument/2006/relationships/tags" Target="../tags/tag284.xml"/><Relationship Id="rId5" Type="http://schemas.openxmlformats.org/officeDocument/2006/relationships/tags" Target="../tags/tag285.xml"/><Relationship Id="rId6" Type="http://schemas.openxmlformats.org/officeDocument/2006/relationships/tags" Target="../tags/tag286.xml"/><Relationship Id="rId7" Type="http://schemas.openxmlformats.org/officeDocument/2006/relationships/tags" Target="../tags/tag287.xml"/><Relationship Id="rId8" Type="http://schemas.openxmlformats.org/officeDocument/2006/relationships/tags" Target="../tags/tag288.xml"/><Relationship Id="rId9" Type="http://schemas.openxmlformats.org/officeDocument/2006/relationships/tags" Target="../tags/tag289.xml"/><Relationship Id="rId10" Type="http://schemas.openxmlformats.org/officeDocument/2006/relationships/tags" Target="../tags/tag290.xml"/><Relationship Id="rId11" Type="http://schemas.openxmlformats.org/officeDocument/2006/relationships/slideLayout" Target="../slideLayouts/slideLayout12.xml"/><Relationship Id="rId12" Type="http://schemas.openxmlformats.org/officeDocument/2006/relationships/notesSlide" Target="../notesSlides/notesSlide9.xml"/><Relationship Id="rId1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60" name="Rectangle 15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1" name="Rectangle 16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0" name="Rectangle 4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Rectangle 5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Use Case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Diagram Interaksi Pengguna dengan Sistem</a:t>
            </a:r>
          </a:p>
        </p:txBody>
      </p:sp>
      <p:pic>
        <p:nvPicPr>
          <p:cNvPr id="7" name="Picture 6" descr="use_case_diagram.png"/>
          <p:cNvPicPr>
            <a:picLocks noChangeAspect="1"/>
          </p:cNvPicPr>
          <p:nvPr/>
        </p:nvPicPr>
        <p:blipFill>
          <a:blip r:embed="rId2"/>
          <a:stretch>
            <a:fillRect/>
          </a:stretch>
        </p:blipFill>
        <p:spPr>
          <a:xfrm>
            <a:off x="457200" y="1645920"/>
            <a:ext cx="11247120" cy="8080297"/>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Masyarakat</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Masyarakat (Sesuai Implementasi)</a:t>
            </a:r>
          </a:p>
        </p:txBody>
      </p:sp>
      <p:pic>
        <p:nvPicPr>
          <p:cNvPr id="7" name="Picture 6" descr="activity_masyarakat.png"/>
          <p:cNvPicPr>
            <a:picLocks noChangeAspect="1"/>
          </p:cNvPicPr>
          <p:nvPr/>
        </p:nvPicPr>
        <p:blipFill>
          <a:blip r:embed="rId2"/>
          <a:stretch>
            <a:fillRect/>
          </a:stretch>
        </p:blipFill>
        <p:spPr>
          <a:xfrm>
            <a:off x="2011680" y="1554480"/>
            <a:ext cx="4305574" cy="50292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Petugas</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Petugas (Sesuai Implementasi)</a:t>
            </a:r>
          </a:p>
        </p:txBody>
      </p:sp>
      <p:pic>
        <p:nvPicPr>
          <p:cNvPr id="7" name="Picture 6" descr="activity_petugas.png"/>
          <p:cNvPicPr>
            <a:picLocks noChangeAspect="1"/>
          </p:cNvPicPr>
          <p:nvPr/>
        </p:nvPicPr>
        <p:blipFill>
          <a:blip r:embed="rId2"/>
          <a:stretch>
            <a:fillRect/>
          </a:stretch>
        </p:blipFill>
        <p:spPr>
          <a:xfrm>
            <a:off x="2011680" y="1554480"/>
            <a:ext cx="4305574" cy="50292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Admin</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Admin (Sesuai Implementasi)</a:t>
            </a:r>
          </a:p>
        </p:txBody>
      </p:sp>
      <p:pic>
        <p:nvPicPr>
          <p:cNvPr id="7" name="Picture 6" descr="activity_admin.png"/>
          <p:cNvPicPr>
            <a:picLocks noChangeAspect="1"/>
          </p:cNvPicPr>
          <p:nvPr/>
        </p:nvPicPr>
        <p:blipFill>
          <a:blip r:embed="rId2"/>
          <a:stretch>
            <a:fillRect/>
          </a:stretch>
        </p:blipFill>
        <p:spPr>
          <a:xfrm>
            <a:off x="1371600" y="1554480"/>
            <a:ext cx="5029200" cy="50292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Class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Struktur Data Sistem (Sesuai Implementasi)</a:t>
            </a:r>
          </a:p>
        </p:txBody>
      </p:sp>
      <p:pic>
        <p:nvPicPr>
          <p:cNvPr id="7" name="Picture 6" descr="class_diagram.png"/>
          <p:cNvPicPr>
            <a:picLocks noChangeAspect="1"/>
          </p:cNvPicPr>
          <p:nvPr/>
        </p:nvPicPr>
        <p:blipFill>
          <a:blip r:embed="rId2"/>
          <a:stretch>
            <a:fillRect/>
          </a:stretch>
        </p:blipFill>
        <p:spPr>
          <a:xfrm>
            <a:off x="274320" y="1645920"/>
            <a:ext cx="11612880" cy="86914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8" name="Rectangle 57"/>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Rectangle 58"/>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
        <p:nvSpPr>
          <p:cNvPr id="93" name="Rectangle 92"/>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Rectangle 93"/>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
        <p:nvSpPr>
          <p:cNvPr id="1107" name="Rectangle 1106"/>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08" name="Rectangle 1107"/>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